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6"/>
  </p:notesMasterIdLst>
  <p:sldIdLst>
    <p:sldId id="256" r:id="rId2"/>
    <p:sldId id="368" r:id="rId3"/>
    <p:sldId id="291" r:id="rId4"/>
    <p:sldId id="292" r:id="rId5"/>
    <p:sldId id="392" r:id="rId6"/>
    <p:sldId id="369" r:id="rId7"/>
    <p:sldId id="370" r:id="rId8"/>
    <p:sldId id="371" r:id="rId9"/>
    <p:sldId id="373" r:id="rId10"/>
    <p:sldId id="386" r:id="rId11"/>
    <p:sldId id="387" r:id="rId12"/>
    <p:sldId id="389" r:id="rId13"/>
    <p:sldId id="393" r:id="rId14"/>
    <p:sldId id="388" r:id="rId15"/>
    <p:sldId id="360" r:id="rId16"/>
    <p:sldId id="385" r:id="rId17"/>
    <p:sldId id="362" r:id="rId18"/>
    <p:sldId id="363" r:id="rId19"/>
    <p:sldId id="382" r:id="rId20"/>
    <p:sldId id="380" r:id="rId21"/>
    <p:sldId id="381" r:id="rId22"/>
    <p:sldId id="390" r:id="rId23"/>
    <p:sldId id="383" r:id="rId24"/>
    <p:sldId id="391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4" autoAdjust="0"/>
    <p:restoredTop sz="94648"/>
  </p:normalViewPr>
  <p:slideViewPr>
    <p:cSldViewPr>
      <p:cViewPr varScale="1">
        <p:scale>
          <a:sx n="146" d="100"/>
          <a:sy n="146" d="100"/>
        </p:scale>
        <p:origin x="184" y="3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jpe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4.wdp"/><Relationship Id="rId7" Type="http://schemas.microsoft.com/office/2007/relationships/hdphoto" Target="../media/hdphoto16.wdp"/><Relationship Id="rId12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3.png"/><Relationship Id="rId5" Type="http://schemas.microsoft.com/office/2007/relationships/hdphoto" Target="../media/hdphoto1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7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de monitoreo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vigilancia en hogares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cámara, sensores de movimiento y alarma</a:t>
            </a:r>
          </a:p>
        </p:txBody>
      </p:sp>
      <p:pic>
        <p:nvPicPr>
          <p:cNvPr id="1026" name="Picture 2" descr="The fallacy behind private surveillance cameras in San Francisco -  CalMatters">
            <a:extLst>
              <a:ext uri="{FF2B5EF4-FFF2-40B4-BE49-F238E27FC236}">
                <a16:creationId xmlns:a16="http://schemas.microsoft.com/office/drawing/2014/main" id="{823A1A28-5092-2BA7-1D77-DEC4D7DC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788" y="2926551"/>
            <a:ext cx="2265723" cy="1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38005" y="2076292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38004" y="1427862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C8A2646A-C649-6F48-92A2-12F55DE715E5}"/>
              </a:ext>
            </a:extLst>
          </p:cNvPr>
          <p:cNvSpPr/>
          <p:nvPr/>
        </p:nvSpPr>
        <p:spPr>
          <a:xfrm>
            <a:off x="478249" y="1636849"/>
            <a:ext cx="324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60%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6423622-1F52-A14F-A7CD-4DE0E4B3B141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Proyecto final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862651" y="1735639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862651" y="257175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683369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11382" y="322187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11381" y="2573445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742294" y="2893847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742294" y="358792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98277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101488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Diseño de </a:t>
            </a:r>
            <a:r>
              <a:rPr lang="es-CO" dirty="0" err="1">
                <a:solidFill>
                  <a:schemeClr val="tx1"/>
                </a:solidFill>
              </a:rPr>
              <a:t>solición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9" y="3581455"/>
            <a:ext cx="167759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Prototipo de aplicación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1677591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err="1">
                <a:solidFill>
                  <a:schemeClr val="tx1"/>
                </a:solidFill>
              </a:rPr>
              <a:t>Product</a:t>
            </a:r>
            <a:r>
              <a:rPr lang="es-CO" dirty="0">
                <a:solidFill>
                  <a:schemeClr val="tx1"/>
                </a:solidFill>
              </a:rPr>
              <a:t> Backlog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Trabajo en equipo</a:t>
            </a:r>
          </a:p>
        </p:txBody>
      </p:sp>
      <p:sp>
        <p:nvSpPr>
          <p:cNvPr id="18" name="Rectángulo redondeado 27">
            <a:extLst>
              <a:ext uri="{FF2B5EF4-FFF2-40B4-BE49-F238E27FC236}">
                <a16:creationId xmlns:a16="http://schemas.microsoft.com/office/drawing/2014/main" id="{A0E4E92C-7EFA-4EED-259D-0E123E5A6D8A}"/>
              </a:ext>
            </a:extLst>
          </p:cNvPr>
          <p:cNvSpPr/>
          <p:nvPr/>
        </p:nvSpPr>
        <p:spPr>
          <a:xfrm>
            <a:off x="4727236" y="2287909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9" name="CuadroTexto 29">
            <a:extLst>
              <a:ext uri="{FF2B5EF4-FFF2-40B4-BE49-F238E27FC236}">
                <a16:creationId xmlns:a16="http://schemas.microsoft.com/office/drawing/2014/main" id="{5BC89E32-45B1-2087-35F5-CC8FB27BADF0}"/>
              </a:ext>
            </a:extLst>
          </p:cNvPr>
          <p:cNvSpPr txBox="1"/>
          <p:nvPr/>
        </p:nvSpPr>
        <p:spPr>
          <a:xfrm>
            <a:off x="4500508" y="199828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Aplicaciones móviles, Proyecto Integrador 1 de SIS y TEL. Coordinador del club de programación competitiva. 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1331640" y="2545616"/>
            <a:ext cx="5976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Conocen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númerico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por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medio de Python y sus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librerías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algn="ctr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enfocado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al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señales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3079321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3079321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1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C4F437D-74E6-5B32-AA7F-6810DABFC60F}"/>
              </a:ext>
            </a:extLst>
          </p:cNvPr>
          <p:cNvSpPr/>
          <p:nvPr/>
        </p:nvSpPr>
        <p:spPr>
          <a:xfrm>
            <a:off x="3079321" y="2538495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3</a:t>
            </a:r>
          </a:p>
        </p:txBody>
      </p:sp>
    </p:spTree>
    <p:extLst>
      <p:ext uri="{BB962C8B-B14F-4D97-AF65-F5344CB8AC3E}">
        <p14:creationId xmlns:p14="http://schemas.microsoft.com/office/powerpoint/2010/main" val="29715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Comunicación con REST API, HTTP desde </a:t>
            </a:r>
            <a:r>
              <a:rPr lang="en-CO" b="1" dirty="0">
                <a:solidFill>
                  <a:schemeClr val="tx2"/>
                </a:solidFill>
              </a:rPr>
              <a:t>web</a:t>
            </a:r>
            <a:r>
              <a:rPr lang="en-CO" dirty="0">
                <a:solidFill>
                  <a:schemeClr val="tx2"/>
                </a:solidFill>
              </a:rPr>
              <a:t> y desde un dispositivo </a:t>
            </a:r>
            <a:r>
              <a:rPr lang="en-CO" b="1" dirty="0">
                <a:solidFill>
                  <a:schemeClr val="tx2"/>
                </a:solidFill>
              </a:rPr>
              <a:t>electrónico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249762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3180291" y="1653149"/>
            <a:ext cx="554417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23082</TotalTime>
  <Words>975</Words>
  <Application>Microsoft Macintosh PowerPoint</Application>
  <PresentationFormat>On-screen Show (16:9)</PresentationFormat>
  <Paragraphs>240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reservas de los nuevos espacios de ICESI por medio de claves temporales</vt:lpstr>
      <vt:lpstr>Sistema de vigilancia en hogares</vt:lpstr>
      <vt:lpstr>Sistema de medición de temblor en manos para la prueba de espiral de arquímedes</vt:lpstr>
      <vt:lpstr>Calificación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144</cp:revision>
  <dcterms:modified xsi:type="dcterms:W3CDTF">2024-01-31T14:48:07Z</dcterms:modified>
</cp:coreProperties>
</file>